
<file path=[Content_Types].xml><?xml version="1.0" encoding="utf-8"?>
<Types xmlns="http://schemas.openxmlformats.org/package/2006/content-types">
  <Default Extension="crdownload" ContentType="image/pn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59" r:id="rId3"/>
    <p:sldId id="262" r:id="rId4"/>
    <p:sldId id="263" r:id="rId5"/>
    <p:sldId id="271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61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FFF"/>
    <a:srgbClr val="9B9DF3"/>
    <a:srgbClr val="4F53E9"/>
    <a:srgbClr val="4C50E9"/>
    <a:srgbClr val="1B27FF"/>
    <a:srgbClr val="000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763105-E3EA-4EF5-AC13-607DB08D7BB9}" v="3" dt="2025-12-03T06:26:13.6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20" y="13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línek Jan" userId="7efb2ca1-ce1f-4728-8c70-c25a2dac8712" providerId="ADAL" clId="{B8684D2B-BE2F-4B7D-B047-FD824CDF0D68}"/>
    <pc:docChg chg="undo custSel addSld modSld">
      <pc:chgData name="Jelínek Jan" userId="7efb2ca1-ce1f-4728-8c70-c25a2dac8712" providerId="ADAL" clId="{B8684D2B-BE2F-4B7D-B047-FD824CDF0D68}" dt="2025-12-03T06:28:10.577" v="508" actId="20577"/>
      <pc:docMkLst>
        <pc:docMk/>
      </pc:docMkLst>
      <pc:sldChg chg="addSp delSp modSp mod setBg">
        <pc:chgData name="Jelínek Jan" userId="7efb2ca1-ce1f-4728-8c70-c25a2dac8712" providerId="ADAL" clId="{B8684D2B-BE2F-4B7D-B047-FD824CDF0D68}" dt="2025-12-03T06:25:47.830" v="268" actId="26606"/>
        <pc:sldMkLst>
          <pc:docMk/>
          <pc:sldMk cId="2080816119" sldId="259"/>
        </pc:sldMkLst>
        <pc:spChg chg="mod">
          <ac:chgData name="Jelínek Jan" userId="7efb2ca1-ce1f-4728-8c70-c25a2dac8712" providerId="ADAL" clId="{B8684D2B-BE2F-4B7D-B047-FD824CDF0D68}" dt="2025-12-03T06:25:47.830" v="268" actId="26606"/>
          <ac:spMkLst>
            <pc:docMk/>
            <pc:sldMk cId="2080816119" sldId="259"/>
            <ac:spMk id="3" creationId="{00000000-0000-0000-0000-000000000000}"/>
          </ac:spMkLst>
        </pc:spChg>
        <pc:spChg chg="del">
          <ac:chgData name="Jelínek Jan" userId="7efb2ca1-ce1f-4728-8c70-c25a2dac8712" providerId="ADAL" clId="{B8684D2B-BE2F-4B7D-B047-FD824CDF0D68}" dt="2025-12-03T06:10:40.582" v="4" actId="478"/>
          <ac:spMkLst>
            <pc:docMk/>
            <pc:sldMk cId="2080816119" sldId="259"/>
            <ac:spMk id="4" creationId="{00000000-0000-0000-0000-000000000000}"/>
          </ac:spMkLst>
        </pc:spChg>
        <pc:spChg chg="mod">
          <ac:chgData name="Jelínek Jan" userId="7efb2ca1-ce1f-4728-8c70-c25a2dac8712" providerId="ADAL" clId="{B8684D2B-BE2F-4B7D-B047-FD824CDF0D68}" dt="2025-12-03T06:25:47.830" v="268" actId="26606"/>
          <ac:spMkLst>
            <pc:docMk/>
            <pc:sldMk cId="2080816119" sldId="259"/>
            <ac:spMk id="12" creationId="{80F9926F-9390-478B-AC3A-A308E208D155}"/>
          </ac:spMkLst>
        </pc:spChg>
        <pc:spChg chg="add del">
          <ac:chgData name="Jelínek Jan" userId="7efb2ca1-ce1f-4728-8c70-c25a2dac8712" providerId="ADAL" clId="{B8684D2B-BE2F-4B7D-B047-FD824CDF0D68}" dt="2025-12-03T06:25:47.830" v="268" actId="26606"/>
          <ac:spMkLst>
            <pc:docMk/>
            <pc:sldMk cId="2080816119" sldId="259"/>
            <ac:spMk id="20" creationId="{2C61293E-6EBE-43EF-A52C-9BEBFD7679D4}"/>
          </ac:spMkLst>
        </pc:spChg>
        <pc:spChg chg="add del">
          <ac:chgData name="Jelínek Jan" userId="7efb2ca1-ce1f-4728-8c70-c25a2dac8712" providerId="ADAL" clId="{B8684D2B-BE2F-4B7D-B047-FD824CDF0D68}" dt="2025-12-03T06:25:47.830" v="268" actId="26606"/>
          <ac:spMkLst>
            <pc:docMk/>
            <pc:sldMk cId="2080816119" sldId="259"/>
            <ac:spMk id="22" creationId="{21540236-BFD5-4A9D-8840-4703E7F76825}"/>
          </ac:spMkLst>
        </pc:spChg>
        <pc:picChg chg="mod ord">
          <ac:chgData name="Jelínek Jan" userId="7efb2ca1-ce1f-4728-8c70-c25a2dac8712" providerId="ADAL" clId="{B8684D2B-BE2F-4B7D-B047-FD824CDF0D68}" dt="2025-12-03T06:25:47.830" v="268" actId="26606"/>
          <ac:picMkLst>
            <pc:docMk/>
            <pc:sldMk cId="2080816119" sldId="259"/>
            <ac:picMk id="8" creationId="{00000000-0000-0000-0000-000000000000}"/>
          </ac:picMkLst>
        </pc:picChg>
        <pc:picChg chg="mod ord">
          <ac:chgData name="Jelínek Jan" userId="7efb2ca1-ce1f-4728-8c70-c25a2dac8712" providerId="ADAL" clId="{B8684D2B-BE2F-4B7D-B047-FD824CDF0D68}" dt="2025-12-03T06:25:47.830" v="268" actId="26606"/>
          <ac:picMkLst>
            <pc:docMk/>
            <pc:sldMk cId="2080816119" sldId="259"/>
            <ac:picMk id="15" creationId="{3D495B97-D770-4391-A168-9B2A6952DB6F}"/>
          </ac:picMkLst>
        </pc:picChg>
      </pc:sldChg>
      <pc:sldChg chg="addSp delSp modSp mod setBg">
        <pc:chgData name="Jelínek Jan" userId="7efb2ca1-ce1f-4728-8c70-c25a2dac8712" providerId="ADAL" clId="{B8684D2B-BE2F-4B7D-B047-FD824CDF0D68}" dt="2025-12-03T06:25:45.786" v="267" actId="26606"/>
        <pc:sldMkLst>
          <pc:docMk/>
          <pc:sldMk cId="2047703950" sldId="262"/>
        </pc:sldMkLst>
        <pc:spChg chg="mod">
          <ac:chgData name="Jelínek Jan" userId="7efb2ca1-ce1f-4728-8c70-c25a2dac8712" providerId="ADAL" clId="{B8684D2B-BE2F-4B7D-B047-FD824CDF0D68}" dt="2025-12-03T06:25:45.786" v="267" actId="26606"/>
          <ac:spMkLst>
            <pc:docMk/>
            <pc:sldMk cId="2047703950" sldId="262"/>
            <ac:spMk id="3" creationId="{00000000-0000-0000-0000-000000000000}"/>
          </ac:spMkLst>
        </pc:spChg>
        <pc:spChg chg="del">
          <ac:chgData name="Jelínek Jan" userId="7efb2ca1-ce1f-4728-8c70-c25a2dac8712" providerId="ADAL" clId="{B8684D2B-BE2F-4B7D-B047-FD824CDF0D68}" dt="2025-12-03T06:10:58.584" v="6" actId="478"/>
          <ac:spMkLst>
            <pc:docMk/>
            <pc:sldMk cId="2047703950" sldId="262"/>
            <ac:spMk id="4" creationId="{00000000-0000-0000-0000-000000000000}"/>
          </ac:spMkLst>
        </pc:spChg>
        <pc:spChg chg="mod">
          <ac:chgData name="Jelínek Jan" userId="7efb2ca1-ce1f-4728-8c70-c25a2dac8712" providerId="ADAL" clId="{B8684D2B-BE2F-4B7D-B047-FD824CDF0D68}" dt="2025-12-03T06:25:45.786" v="267" actId="26606"/>
          <ac:spMkLst>
            <pc:docMk/>
            <pc:sldMk cId="2047703950" sldId="262"/>
            <ac:spMk id="9" creationId="{ED53AE16-D33F-498C-93EC-BEB9D8512F32}"/>
          </ac:spMkLst>
        </pc:spChg>
        <pc:spChg chg="add del">
          <ac:chgData name="Jelínek Jan" userId="7efb2ca1-ce1f-4728-8c70-c25a2dac8712" providerId="ADAL" clId="{B8684D2B-BE2F-4B7D-B047-FD824CDF0D68}" dt="2025-12-03T06:25:45.786" v="267" actId="26606"/>
          <ac:spMkLst>
            <pc:docMk/>
            <pc:sldMk cId="2047703950" sldId="262"/>
            <ac:spMk id="14" creationId="{F13C74B1-5B17-4795-BED0-7140497B445A}"/>
          </ac:spMkLst>
        </pc:spChg>
        <pc:spChg chg="add del">
          <ac:chgData name="Jelínek Jan" userId="7efb2ca1-ce1f-4728-8c70-c25a2dac8712" providerId="ADAL" clId="{B8684D2B-BE2F-4B7D-B047-FD824CDF0D68}" dt="2025-12-03T06:25:45.786" v="267" actId="26606"/>
          <ac:spMkLst>
            <pc:docMk/>
            <pc:sldMk cId="2047703950" sldId="262"/>
            <ac:spMk id="16" creationId="{D4974D33-8DC5-464E-8C6D-BE58F0669C17}"/>
          </ac:spMkLst>
        </pc:spChg>
        <pc:picChg chg="del">
          <ac:chgData name="Jelínek Jan" userId="7efb2ca1-ce1f-4728-8c70-c25a2dac8712" providerId="ADAL" clId="{B8684D2B-BE2F-4B7D-B047-FD824CDF0D68}" dt="2025-12-03T06:11:25.724" v="10" actId="478"/>
          <ac:picMkLst>
            <pc:docMk/>
            <pc:sldMk cId="2047703950" sldId="262"/>
            <ac:picMk id="2" creationId="{00000000-0000-0000-0000-000000000000}"/>
          </ac:picMkLst>
        </pc:picChg>
        <pc:picChg chg="mod ord">
          <ac:chgData name="Jelínek Jan" userId="7efb2ca1-ce1f-4728-8c70-c25a2dac8712" providerId="ADAL" clId="{B8684D2B-BE2F-4B7D-B047-FD824CDF0D68}" dt="2025-12-03T06:25:45.786" v="267" actId="26606"/>
          <ac:picMkLst>
            <pc:docMk/>
            <pc:sldMk cId="2047703950" sldId="262"/>
            <ac:picMk id="7" creationId="{F7CA20C4-5C36-4480-AD1E-3918D4BAB5C3}"/>
          </ac:picMkLst>
        </pc:picChg>
        <pc:picChg chg="mod ord">
          <ac:chgData name="Jelínek Jan" userId="7efb2ca1-ce1f-4728-8c70-c25a2dac8712" providerId="ADAL" clId="{B8684D2B-BE2F-4B7D-B047-FD824CDF0D68}" dt="2025-12-03T06:25:45.786" v="267" actId="26606"/>
          <ac:picMkLst>
            <pc:docMk/>
            <pc:sldMk cId="2047703950" sldId="262"/>
            <ac:picMk id="8" creationId="{00000000-0000-0000-0000-000000000000}"/>
          </ac:picMkLst>
        </pc:picChg>
      </pc:sldChg>
      <pc:sldChg chg="addSp delSp modSp mod setBg">
        <pc:chgData name="Jelínek Jan" userId="7efb2ca1-ce1f-4728-8c70-c25a2dac8712" providerId="ADAL" clId="{B8684D2B-BE2F-4B7D-B047-FD824CDF0D68}" dt="2025-12-03T06:25:44.654" v="266" actId="26606"/>
        <pc:sldMkLst>
          <pc:docMk/>
          <pc:sldMk cId="1935975833" sldId="263"/>
        </pc:sldMkLst>
        <pc:spChg chg="mod">
          <ac:chgData name="Jelínek Jan" userId="7efb2ca1-ce1f-4728-8c70-c25a2dac8712" providerId="ADAL" clId="{B8684D2B-BE2F-4B7D-B047-FD824CDF0D68}" dt="2025-12-03T06:25:44.654" v="266" actId="26606"/>
          <ac:spMkLst>
            <pc:docMk/>
            <pc:sldMk cId="1935975833" sldId="263"/>
            <ac:spMk id="3" creationId="{00000000-0000-0000-0000-000000000000}"/>
          </ac:spMkLst>
        </pc:spChg>
        <pc:spChg chg="del">
          <ac:chgData name="Jelínek Jan" userId="7efb2ca1-ce1f-4728-8c70-c25a2dac8712" providerId="ADAL" clId="{B8684D2B-BE2F-4B7D-B047-FD824CDF0D68}" dt="2025-12-03T06:14:38.694" v="20" actId="478"/>
          <ac:spMkLst>
            <pc:docMk/>
            <pc:sldMk cId="1935975833" sldId="263"/>
            <ac:spMk id="4" creationId="{00000000-0000-0000-0000-000000000000}"/>
          </ac:spMkLst>
        </pc:spChg>
        <pc:spChg chg="mod">
          <ac:chgData name="Jelínek Jan" userId="7efb2ca1-ce1f-4728-8c70-c25a2dac8712" providerId="ADAL" clId="{B8684D2B-BE2F-4B7D-B047-FD824CDF0D68}" dt="2025-12-03T06:25:44.654" v="266" actId="26606"/>
          <ac:spMkLst>
            <pc:docMk/>
            <pc:sldMk cId="1935975833" sldId="263"/>
            <ac:spMk id="10" creationId="{67F253F2-3B3D-400D-939A-DFC874AFAB82}"/>
          </ac:spMkLst>
        </pc:spChg>
        <pc:spChg chg="add del">
          <ac:chgData name="Jelínek Jan" userId="7efb2ca1-ce1f-4728-8c70-c25a2dac8712" providerId="ADAL" clId="{B8684D2B-BE2F-4B7D-B047-FD824CDF0D68}" dt="2025-12-03T06:25:19.239" v="264" actId="26606"/>
          <ac:spMkLst>
            <pc:docMk/>
            <pc:sldMk cId="1935975833" sldId="263"/>
            <ac:spMk id="15" creationId="{2C61293E-6EBE-43EF-A52C-9BEBFD7679D4}"/>
          </ac:spMkLst>
        </pc:spChg>
        <pc:spChg chg="add del">
          <ac:chgData name="Jelínek Jan" userId="7efb2ca1-ce1f-4728-8c70-c25a2dac8712" providerId="ADAL" clId="{B8684D2B-BE2F-4B7D-B047-FD824CDF0D68}" dt="2025-12-03T06:25:19.239" v="264" actId="26606"/>
          <ac:spMkLst>
            <pc:docMk/>
            <pc:sldMk cId="1935975833" sldId="263"/>
            <ac:spMk id="17" creationId="{21540236-BFD5-4A9D-8840-4703E7F76825}"/>
          </ac:spMkLst>
        </pc:spChg>
        <pc:spChg chg="add del">
          <ac:chgData name="Jelínek Jan" userId="7efb2ca1-ce1f-4728-8c70-c25a2dac8712" providerId="ADAL" clId="{B8684D2B-BE2F-4B7D-B047-FD824CDF0D68}" dt="2025-12-03T06:25:44.654" v="266" actId="26606"/>
          <ac:spMkLst>
            <pc:docMk/>
            <pc:sldMk cId="1935975833" sldId="263"/>
            <ac:spMk id="19" creationId="{F13C74B1-5B17-4795-BED0-7140497B445A}"/>
          </ac:spMkLst>
        </pc:spChg>
        <pc:spChg chg="add del">
          <ac:chgData name="Jelínek Jan" userId="7efb2ca1-ce1f-4728-8c70-c25a2dac8712" providerId="ADAL" clId="{B8684D2B-BE2F-4B7D-B047-FD824CDF0D68}" dt="2025-12-03T06:25:44.654" v="266" actId="26606"/>
          <ac:spMkLst>
            <pc:docMk/>
            <pc:sldMk cId="1935975833" sldId="263"/>
            <ac:spMk id="20" creationId="{D4974D33-8DC5-464E-8C6D-BE58F0669C17}"/>
          </ac:spMkLst>
        </pc:spChg>
        <pc:picChg chg="del">
          <ac:chgData name="Jelínek Jan" userId="7efb2ca1-ce1f-4728-8c70-c25a2dac8712" providerId="ADAL" clId="{B8684D2B-BE2F-4B7D-B047-FD824CDF0D68}" dt="2025-12-03T06:14:22.225" v="13" actId="478"/>
          <ac:picMkLst>
            <pc:docMk/>
            <pc:sldMk cId="1935975833" sldId="263"/>
            <ac:picMk id="2" creationId="{00000000-0000-0000-0000-000000000000}"/>
          </ac:picMkLst>
        </pc:picChg>
        <pc:picChg chg="mod ord">
          <ac:chgData name="Jelínek Jan" userId="7efb2ca1-ce1f-4728-8c70-c25a2dac8712" providerId="ADAL" clId="{B8684D2B-BE2F-4B7D-B047-FD824CDF0D68}" dt="2025-12-03T06:25:44.654" v="266" actId="26606"/>
          <ac:picMkLst>
            <pc:docMk/>
            <pc:sldMk cId="1935975833" sldId="263"/>
            <ac:picMk id="7" creationId="{CC7CFA3D-B200-499B-85D9-0A8DA81ECDC4}"/>
          </ac:picMkLst>
        </pc:picChg>
        <pc:picChg chg="mod ord">
          <ac:chgData name="Jelínek Jan" userId="7efb2ca1-ce1f-4728-8c70-c25a2dac8712" providerId="ADAL" clId="{B8684D2B-BE2F-4B7D-B047-FD824CDF0D68}" dt="2025-12-03T06:25:44.654" v="266" actId="26606"/>
          <ac:picMkLst>
            <pc:docMk/>
            <pc:sldMk cId="1935975833" sldId="263"/>
            <ac:picMk id="8" creationId="{00000000-0000-0000-0000-000000000000}"/>
          </ac:picMkLst>
        </pc:picChg>
      </pc:sldChg>
      <pc:sldChg chg="delSp modSp mod">
        <pc:chgData name="Jelínek Jan" userId="7efb2ca1-ce1f-4728-8c70-c25a2dac8712" providerId="ADAL" clId="{B8684D2B-BE2F-4B7D-B047-FD824CDF0D68}" dt="2025-12-03T06:15:43.737" v="40" actId="20577"/>
        <pc:sldMkLst>
          <pc:docMk/>
          <pc:sldMk cId="612476067" sldId="264"/>
        </pc:sldMkLst>
        <pc:spChg chg="del">
          <ac:chgData name="Jelínek Jan" userId="7efb2ca1-ce1f-4728-8c70-c25a2dac8712" providerId="ADAL" clId="{B8684D2B-BE2F-4B7D-B047-FD824CDF0D68}" dt="2025-12-03T06:15:09.021" v="24" actId="478"/>
          <ac:spMkLst>
            <pc:docMk/>
            <pc:sldMk cId="612476067" sldId="264"/>
            <ac:spMk id="4" creationId="{00000000-0000-0000-0000-000000000000}"/>
          </ac:spMkLst>
        </pc:spChg>
        <pc:spChg chg="mod">
          <ac:chgData name="Jelínek Jan" userId="7efb2ca1-ce1f-4728-8c70-c25a2dac8712" providerId="ADAL" clId="{B8684D2B-BE2F-4B7D-B047-FD824CDF0D68}" dt="2025-12-03T06:15:43.737" v="40" actId="20577"/>
          <ac:spMkLst>
            <pc:docMk/>
            <pc:sldMk cId="612476067" sldId="264"/>
            <ac:spMk id="9" creationId="{AA618F9F-50E0-4484-80AA-1B6F45C1F225}"/>
          </ac:spMkLst>
        </pc:spChg>
        <pc:picChg chg="del">
          <ac:chgData name="Jelínek Jan" userId="7efb2ca1-ce1f-4728-8c70-c25a2dac8712" providerId="ADAL" clId="{B8684D2B-BE2F-4B7D-B047-FD824CDF0D68}" dt="2025-12-03T06:15:06.961" v="23" actId="478"/>
          <ac:picMkLst>
            <pc:docMk/>
            <pc:sldMk cId="612476067" sldId="264"/>
            <ac:picMk id="2" creationId="{00000000-0000-0000-0000-000000000000}"/>
          </ac:picMkLst>
        </pc:picChg>
        <pc:picChg chg="mod ord">
          <ac:chgData name="Jelínek Jan" userId="7efb2ca1-ce1f-4728-8c70-c25a2dac8712" providerId="ADAL" clId="{B8684D2B-BE2F-4B7D-B047-FD824CDF0D68}" dt="2025-12-03T06:15:21.975" v="31" actId="167"/>
          <ac:picMkLst>
            <pc:docMk/>
            <pc:sldMk cId="612476067" sldId="264"/>
            <ac:picMk id="7" creationId="{C1E77FD3-8187-4BB8-9D7C-512E224C9C0F}"/>
          </ac:picMkLst>
        </pc:picChg>
        <pc:picChg chg="mod">
          <ac:chgData name="Jelínek Jan" userId="7efb2ca1-ce1f-4728-8c70-c25a2dac8712" providerId="ADAL" clId="{B8684D2B-BE2F-4B7D-B047-FD824CDF0D68}" dt="2025-12-03T06:15:25.311" v="32" actId="1076"/>
          <ac:picMkLst>
            <pc:docMk/>
            <pc:sldMk cId="612476067" sldId="264"/>
            <ac:picMk id="8" creationId="{00000000-0000-0000-0000-000000000000}"/>
          </ac:picMkLst>
        </pc:picChg>
      </pc:sldChg>
      <pc:sldChg chg="delSp modSp mod">
        <pc:chgData name="Jelínek Jan" userId="7efb2ca1-ce1f-4728-8c70-c25a2dac8712" providerId="ADAL" clId="{B8684D2B-BE2F-4B7D-B047-FD824CDF0D68}" dt="2025-12-03T06:16:09.916" v="54" actId="20577"/>
        <pc:sldMkLst>
          <pc:docMk/>
          <pc:sldMk cId="820395631" sldId="265"/>
        </pc:sldMkLst>
        <pc:spChg chg="del">
          <ac:chgData name="Jelínek Jan" userId="7efb2ca1-ce1f-4728-8c70-c25a2dac8712" providerId="ADAL" clId="{B8684D2B-BE2F-4B7D-B047-FD824CDF0D68}" dt="2025-12-03T06:15:53.517" v="42" actId="478"/>
          <ac:spMkLst>
            <pc:docMk/>
            <pc:sldMk cId="820395631" sldId="265"/>
            <ac:spMk id="4" creationId="{00000000-0000-0000-0000-000000000000}"/>
          </ac:spMkLst>
        </pc:spChg>
        <pc:spChg chg="mod">
          <ac:chgData name="Jelínek Jan" userId="7efb2ca1-ce1f-4728-8c70-c25a2dac8712" providerId="ADAL" clId="{B8684D2B-BE2F-4B7D-B047-FD824CDF0D68}" dt="2025-12-03T06:16:09.916" v="54" actId="20577"/>
          <ac:spMkLst>
            <pc:docMk/>
            <pc:sldMk cId="820395631" sldId="265"/>
            <ac:spMk id="10" creationId="{9FF2DBDC-D4B0-4482-BC1D-3BF8D2306D9A}"/>
          </ac:spMkLst>
        </pc:spChg>
        <pc:picChg chg="del">
          <ac:chgData name="Jelínek Jan" userId="7efb2ca1-ce1f-4728-8c70-c25a2dac8712" providerId="ADAL" clId="{B8684D2B-BE2F-4B7D-B047-FD824CDF0D68}" dt="2025-12-03T06:15:51.273" v="41" actId="478"/>
          <ac:picMkLst>
            <pc:docMk/>
            <pc:sldMk cId="820395631" sldId="265"/>
            <ac:picMk id="2" creationId="{00000000-0000-0000-0000-000000000000}"/>
          </ac:picMkLst>
        </pc:picChg>
        <pc:picChg chg="mod ord">
          <ac:chgData name="Jelínek Jan" userId="7efb2ca1-ce1f-4728-8c70-c25a2dac8712" providerId="ADAL" clId="{B8684D2B-BE2F-4B7D-B047-FD824CDF0D68}" dt="2025-12-03T06:16:03.693" v="52" actId="167"/>
          <ac:picMkLst>
            <pc:docMk/>
            <pc:sldMk cId="820395631" sldId="265"/>
            <ac:picMk id="7" creationId="{58D3C087-DA58-48DC-A63C-33A197010D41}"/>
          </ac:picMkLst>
        </pc:picChg>
        <pc:picChg chg="mod">
          <ac:chgData name="Jelínek Jan" userId="7efb2ca1-ce1f-4728-8c70-c25a2dac8712" providerId="ADAL" clId="{B8684D2B-BE2F-4B7D-B047-FD824CDF0D68}" dt="2025-12-03T06:16:07.402" v="53" actId="1076"/>
          <ac:picMkLst>
            <pc:docMk/>
            <pc:sldMk cId="820395631" sldId="265"/>
            <ac:picMk id="8" creationId="{00000000-0000-0000-0000-000000000000}"/>
          </ac:picMkLst>
        </pc:picChg>
      </pc:sldChg>
      <pc:sldChg chg="delSp modSp mod">
        <pc:chgData name="Jelínek Jan" userId="7efb2ca1-ce1f-4728-8c70-c25a2dac8712" providerId="ADAL" clId="{B8684D2B-BE2F-4B7D-B047-FD824CDF0D68}" dt="2025-12-03T06:16:58.301" v="85" actId="14100"/>
        <pc:sldMkLst>
          <pc:docMk/>
          <pc:sldMk cId="2288053225" sldId="266"/>
        </pc:sldMkLst>
        <pc:spChg chg="del">
          <ac:chgData name="Jelínek Jan" userId="7efb2ca1-ce1f-4728-8c70-c25a2dac8712" providerId="ADAL" clId="{B8684D2B-BE2F-4B7D-B047-FD824CDF0D68}" dt="2025-12-03T06:16:21.364" v="56" actId="478"/>
          <ac:spMkLst>
            <pc:docMk/>
            <pc:sldMk cId="2288053225" sldId="266"/>
            <ac:spMk id="4" creationId="{00000000-0000-0000-0000-000000000000}"/>
          </ac:spMkLst>
        </pc:spChg>
        <pc:spChg chg="mod">
          <ac:chgData name="Jelínek Jan" userId="7efb2ca1-ce1f-4728-8c70-c25a2dac8712" providerId="ADAL" clId="{B8684D2B-BE2F-4B7D-B047-FD824CDF0D68}" dt="2025-12-03T06:16:58.301" v="85" actId="14100"/>
          <ac:spMkLst>
            <pc:docMk/>
            <pc:sldMk cId="2288053225" sldId="266"/>
            <ac:spMk id="9" creationId="{DE34E9FF-72A7-405F-8724-16711A898B9B}"/>
          </ac:spMkLst>
        </pc:spChg>
        <pc:picChg chg="del">
          <ac:chgData name="Jelínek Jan" userId="7efb2ca1-ce1f-4728-8c70-c25a2dac8712" providerId="ADAL" clId="{B8684D2B-BE2F-4B7D-B047-FD824CDF0D68}" dt="2025-12-03T06:16:19.746" v="55" actId="478"/>
          <ac:picMkLst>
            <pc:docMk/>
            <pc:sldMk cId="2288053225" sldId="266"/>
            <ac:picMk id="2" creationId="{00000000-0000-0000-0000-000000000000}"/>
          </ac:picMkLst>
        </pc:picChg>
        <pc:picChg chg="mod ord">
          <ac:chgData name="Jelínek Jan" userId="7efb2ca1-ce1f-4728-8c70-c25a2dac8712" providerId="ADAL" clId="{B8684D2B-BE2F-4B7D-B047-FD824CDF0D68}" dt="2025-12-03T06:16:32.216" v="65" actId="167"/>
          <ac:picMkLst>
            <pc:docMk/>
            <pc:sldMk cId="2288053225" sldId="266"/>
            <ac:picMk id="7" creationId="{EB8730EA-8B70-40E2-9C9B-CEE4AB25A662}"/>
          </ac:picMkLst>
        </pc:picChg>
        <pc:picChg chg="mod">
          <ac:chgData name="Jelínek Jan" userId="7efb2ca1-ce1f-4728-8c70-c25a2dac8712" providerId="ADAL" clId="{B8684D2B-BE2F-4B7D-B047-FD824CDF0D68}" dt="2025-12-03T06:16:36.434" v="66" actId="1076"/>
          <ac:picMkLst>
            <pc:docMk/>
            <pc:sldMk cId="2288053225" sldId="266"/>
            <ac:picMk id="8" creationId="{00000000-0000-0000-0000-000000000000}"/>
          </ac:picMkLst>
        </pc:picChg>
      </pc:sldChg>
      <pc:sldChg chg="delSp modSp mod">
        <pc:chgData name="Jelínek Jan" userId="7efb2ca1-ce1f-4728-8c70-c25a2dac8712" providerId="ADAL" clId="{B8684D2B-BE2F-4B7D-B047-FD824CDF0D68}" dt="2025-12-03T06:18:45.271" v="205" actId="20577"/>
        <pc:sldMkLst>
          <pc:docMk/>
          <pc:sldMk cId="2673829421" sldId="267"/>
        </pc:sldMkLst>
        <pc:spChg chg="del">
          <ac:chgData name="Jelínek Jan" userId="7efb2ca1-ce1f-4728-8c70-c25a2dac8712" providerId="ADAL" clId="{B8684D2B-BE2F-4B7D-B047-FD824CDF0D68}" dt="2025-12-03T06:18:24.029" v="193" actId="478"/>
          <ac:spMkLst>
            <pc:docMk/>
            <pc:sldMk cId="2673829421" sldId="267"/>
            <ac:spMk id="4" creationId="{00000000-0000-0000-0000-000000000000}"/>
          </ac:spMkLst>
        </pc:spChg>
        <pc:spChg chg="mod">
          <ac:chgData name="Jelínek Jan" userId="7efb2ca1-ce1f-4728-8c70-c25a2dac8712" providerId="ADAL" clId="{B8684D2B-BE2F-4B7D-B047-FD824CDF0D68}" dt="2025-12-03T06:18:45.271" v="205" actId="20577"/>
          <ac:spMkLst>
            <pc:docMk/>
            <pc:sldMk cId="2673829421" sldId="267"/>
            <ac:spMk id="10" creationId="{1221D23E-8CFA-4B84-8ABF-1783436A8713}"/>
          </ac:spMkLst>
        </pc:spChg>
        <pc:picChg chg="del">
          <ac:chgData name="Jelínek Jan" userId="7efb2ca1-ce1f-4728-8c70-c25a2dac8712" providerId="ADAL" clId="{B8684D2B-BE2F-4B7D-B047-FD824CDF0D68}" dt="2025-12-03T06:17:04.479" v="86" actId="478"/>
          <ac:picMkLst>
            <pc:docMk/>
            <pc:sldMk cId="2673829421" sldId="267"/>
            <ac:picMk id="2" creationId="{00000000-0000-0000-0000-000000000000}"/>
          </ac:picMkLst>
        </pc:picChg>
        <pc:picChg chg="mod ord">
          <ac:chgData name="Jelínek Jan" userId="7efb2ca1-ce1f-4728-8c70-c25a2dac8712" providerId="ADAL" clId="{B8684D2B-BE2F-4B7D-B047-FD824CDF0D68}" dt="2025-12-03T06:18:35.815" v="202" actId="167"/>
          <ac:picMkLst>
            <pc:docMk/>
            <pc:sldMk cId="2673829421" sldId="267"/>
            <ac:picMk id="7" creationId="{5976A4A1-74D7-4D9D-BEC7-1265819BD159}"/>
          </ac:picMkLst>
        </pc:picChg>
        <pc:picChg chg="mod">
          <ac:chgData name="Jelínek Jan" userId="7efb2ca1-ce1f-4728-8c70-c25a2dac8712" providerId="ADAL" clId="{B8684D2B-BE2F-4B7D-B047-FD824CDF0D68}" dt="2025-12-03T06:18:40.131" v="203" actId="1076"/>
          <ac:picMkLst>
            <pc:docMk/>
            <pc:sldMk cId="2673829421" sldId="267"/>
            <ac:picMk id="8" creationId="{00000000-0000-0000-0000-000000000000}"/>
          </ac:picMkLst>
        </pc:picChg>
      </pc:sldChg>
      <pc:sldChg chg="delSp modSp mod">
        <pc:chgData name="Jelínek Jan" userId="7efb2ca1-ce1f-4728-8c70-c25a2dac8712" providerId="ADAL" clId="{B8684D2B-BE2F-4B7D-B047-FD824CDF0D68}" dt="2025-12-03T06:19:25.049" v="229" actId="1076"/>
        <pc:sldMkLst>
          <pc:docMk/>
          <pc:sldMk cId="1004030304" sldId="268"/>
        </pc:sldMkLst>
        <pc:spChg chg="del">
          <ac:chgData name="Jelínek Jan" userId="7efb2ca1-ce1f-4728-8c70-c25a2dac8712" providerId="ADAL" clId="{B8684D2B-BE2F-4B7D-B047-FD824CDF0D68}" dt="2025-12-03T06:19:06.063" v="211" actId="478"/>
          <ac:spMkLst>
            <pc:docMk/>
            <pc:sldMk cId="1004030304" sldId="268"/>
            <ac:spMk id="4" creationId="{00000000-0000-0000-0000-000000000000}"/>
          </ac:spMkLst>
        </pc:spChg>
        <pc:spChg chg="mod">
          <ac:chgData name="Jelínek Jan" userId="7efb2ca1-ce1f-4728-8c70-c25a2dac8712" providerId="ADAL" clId="{B8684D2B-BE2F-4B7D-B047-FD824CDF0D68}" dt="2025-12-03T06:19:00.968" v="209" actId="14100"/>
          <ac:spMkLst>
            <pc:docMk/>
            <pc:sldMk cId="1004030304" sldId="268"/>
            <ac:spMk id="9" creationId="{D72EFDA4-75F9-46CB-9887-6AA4EDAD3868}"/>
          </ac:spMkLst>
        </pc:spChg>
        <pc:picChg chg="del">
          <ac:chgData name="Jelínek Jan" userId="7efb2ca1-ce1f-4728-8c70-c25a2dac8712" providerId="ADAL" clId="{B8684D2B-BE2F-4B7D-B047-FD824CDF0D68}" dt="2025-12-03T06:19:03.939" v="210" actId="478"/>
          <ac:picMkLst>
            <pc:docMk/>
            <pc:sldMk cId="1004030304" sldId="268"/>
            <ac:picMk id="2" creationId="{00000000-0000-0000-0000-000000000000}"/>
          </ac:picMkLst>
        </pc:picChg>
        <pc:picChg chg="mod ord">
          <ac:chgData name="Jelínek Jan" userId="7efb2ca1-ce1f-4728-8c70-c25a2dac8712" providerId="ADAL" clId="{B8684D2B-BE2F-4B7D-B047-FD824CDF0D68}" dt="2025-12-03T06:19:22.106" v="228" actId="167"/>
          <ac:picMkLst>
            <pc:docMk/>
            <pc:sldMk cId="1004030304" sldId="268"/>
            <ac:picMk id="7" creationId="{56A413F9-38F6-42F2-8F96-10A69A907919}"/>
          </ac:picMkLst>
        </pc:picChg>
        <pc:picChg chg="mod">
          <ac:chgData name="Jelínek Jan" userId="7efb2ca1-ce1f-4728-8c70-c25a2dac8712" providerId="ADAL" clId="{B8684D2B-BE2F-4B7D-B047-FD824CDF0D68}" dt="2025-12-03T06:19:25.049" v="229" actId="1076"/>
          <ac:picMkLst>
            <pc:docMk/>
            <pc:sldMk cId="1004030304" sldId="268"/>
            <ac:picMk id="8" creationId="{00000000-0000-0000-0000-000000000000}"/>
          </ac:picMkLst>
        </pc:picChg>
      </pc:sldChg>
      <pc:sldChg chg="delSp modSp mod">
        <pc:chgData name="Jelínek Jan" userId="7efb2ca1-ce1f-4728-8c70-c25a2dac8712" providerId="ADAL" clId="{B8684D2B-BE2F-4B7D-B047-FD824CDF0D68}" dt="2025-12-03T06:20:27.431" v="243" actId="1076"/>
        <pc:sldMkLst>
          <pc:docMk/>
          <pc:sldMk cId="2081070689" sldId="269"/>
        </pc:sldMkLst>
        <pc:spChg chg="del">
          <ac:chgData name="Jelínek Jan" userId="7efb2ca1-ce1f-4728-8c70-c25a2dac8712" providerId="ADAL" clId="{B8684D2B-BE2F-4B7D-B047-FD824CDF0D68}" dt="2025-12-03T06:19:45.520" v="232" actId="478"/>
          <ac:spMkLst>
            <pc:docMk/>
            <pc:sldMk cId="2081070689" sldId="269"/>
            <ac:spMk id="4" creationId="{00000000-0000-0000-0000-000000000000}"/>
          </ac:spMkLst>
        </pc:spChg>
        <pc:spChg chg="mod">
          <ac:chgData name="Jelínek Jan" userId="7efb2ca1-ce1f-4728-8c70-c25a2dac8712" providerId="ADAL" clId="{B8684D2B-BE2F-4B7D-B047-FD824CDF0D68}" dt="2025-12-03T06:20:10.507" v="239" actId="20577"/>
          <ac:spMkLst>
            <pc:docMk/>
            <pc:sldMk cId="2081070689" sldId="269"/>
            <ac:spMk id="10" creationId="{FFBE8247-A6EC-472D-8DA3-ABFFEC375A04}"/>
          </ac:spMkLst>
        </pc:spChg>
        <pc:picChg chg="del">
          <ac:chgData name="Jelínek Jan" userId="7efb2ca1-ce1f-4728-8c70-c25a2dac8712" providerId="ADAL" clId="{B8684D2B-BE2F-4B7D-B047-FD824CDF0D68}" dt="2025-12-03T06:19:42.986" v="231" actId="478"/>
          <ac:picMkLst>
            <pc:docMk/>
            <pc:sldMk cId="2081070689" sldId="269"/>
            <ac:picMk id="2" creationId="{00000000-0000-0000-0000-000000000000}"/>
          </ac:picMkLst>
        </pc:picChg>
        <pc:picChg chg="mod ord">
          <ac:chgData name="Jelínek Jan" userId="7efb2ca1-ce1f-4728-8c70-c25a2dac8712" providerId="ADAL" clId="{B8684D2B-BE2F-4B7D-B047-FD824CDF0D68}" dt="2025-12-03T06:20:21.990" v="242" actId="167"/>
          <ac:picMkLst>
            <pc:docMk/>
            <pc:sldMk cId="2081070689" sldId="269"/>
            <ac:picMk id="7" creationId="{C0EE82BE-A131-4566-810B-51C5A77165FF}"/>
          </ac:picMkLst>
        </pc:picChg>
        <pc:picChg chg="mod">
          <ac:chgData name="Jelínek Jan" userId="7efb2ca1-ce1f-4728-8c70-c25a2dac8712" providerId="ADAL" clId="{B8684D2B-BE2F-4B7D-B047-FD824CDF0D68}" dt="2025-12-03T06:20:27.431" v="243" actId="1076"/>
          <ac:picMkLst>
            <pc:docMk/>
            <pc:sldMk cId="2081070689" sldId="269"/>
            <ac:picMk id="8" creationId="{00000000-0000-0000-0000-000000000000}"/>
          </ac:picMkLst>
        </pc:picChg>
      </pc:sldChg>
      <pc:sldChg chg="addSp delSp modSp add mod setBg">
        <pc:chgData name="Jelínek Jan" userId="7efb2ca1-ce1f-4728-8c70-c25a2dac8712" providerId="ADAL" clId="{B8684D2B-BE2F-4B7D-B047-FD824CDF0D68}" dt="2025-12-03T06:28:10.577" v="508" actId="20577"/>
        <pc:sldMkLst>
          <pc:docMk/>
          <pc:sldMk cId="410987832" sldId="271"/>
        </pc:sldMkLst>
        <pc:spChg chg="mod">
          <ac:chgData name="Jelínek Jan" userId="7efb2ca1-ce1f-4728-8c70-c25a2dac8712" providerId="ADAL" clId="{B8684D2B-BE2F-4B7D-B047-FD824CDF0D68}" dt="2025-12-03T06:26:05.306" v="269" actId="26606"/>
          <ac:spMkLst>
            <pc:docMk/>
            <pc:sldMk cId="410987832" sldId="271"/>
            <ac:spMk id="3" creationId="{706184AB-2B6A-D3DE-3D9E-03267E62B15B}"/>
          </ac:spMkLst>
        </pc:spChg>
        <pc:spChg chg="mod ord">
          <ac:chgData name="Jelínek Jan" userId="7efb2ca1-ce1f-4728-8c70-c25a2dac8712" providerId="ADAL" clId="{B8684D2B-BE2F-4B7D-B047-FD824CDF0D68}" dt="2025-12-03T06:28:10.577" v="508" actId="20577"/>
          <ac:spMkLst>
            <pc:docMk/>
            <pc:sldMk cId="410987832" sldId="271"/>
            <ac:spMk id="10" creationId="{DB413BA1-FBDA-BF9F-66CA-4AE8036DFDE5}"/>
          </ac:spMkLst>
        </pc:spChg>
        <pc:spChg chg="add del">
          <ac:chgData name="Jelínek Jan" userId="7efb2ca1-ce1f-4728-8c70-c25a2dac8712" providerId="ADAL" clId="{B8684D2B-BE2F-4B7D-B047-FD824CDF0D68}" dt="2025-12-03T06:26:05.306" v="269" actId="26606"/>
          <ac:spMkLst>
            <pc:docMk/>
            <pc:sldMk cId="410987832" sldId="271"/>
            <ac:spMk id="15" creationId="{D1D34770-47A8-402C-AF23-2B653F2D88C1}"/>
          </ac:spMkLst>
        </pc:spChg>
        <pc:spChg chg="add del">
          <ac:chgData name="Jelínek Jan" userId="7efb2ca1-ce1f-4728-8c70-c25a2dac8712" providerId="ADAL" clId="{B8684D2B-BE2F-4B7D-B047-FD824CDF0D68}" dt="2025-12-03T06:24:15.585" v="256" actId="26606"/>
          <ac:spMkLst>
            <pc:docMk/>
            <pc:sldMk cId="410987832" sldId="271"/>
            <ac:spMk id="20" creationId="{2C61293E-6EBE-43EF-A52C-9BEBFD7679D4}"/>
          </ac:spMkLst>
        </pc:spChg>
        <pc:spChg chg="add del">
          <ac:chgData name="Jelínek Jan" userId="7efb2ca1-ce1f-4728-8c70-c25a2dac8712" providerId="ADAL" clId="{B8684D2B-BE2F-4B7D-B047-FD824CDF0D68}" dt="2025-12-03T06:24:15.585" v="256" actId="26606"/>
          <ac:spMkLst>
            <pc:docMk/>
            <pc:sldMk cId="410987832" sldId="271"/>
            <ac:spMk id="22" creationId="{21540236-BFD5-4A9D-8840-4703E7F76825}"/>
          </ac:spMkLst>
        </pc:spChg>
        <pc:spChg chg="add del">
          <ac:chgData name="Jelínek Jan" userId="7efb2ca1-ce1f-4728-8c70-c25a2dac8712" providerId="ADAL" clId="{B8684D2B-BE2F-4B7D-B047-FD824CDF0D68}" dt="2025-12-03T06:24:21.038" v="258" actId="26606"/>
          <ac:spMkLst>
            <pc:docMk/>
            <pc:sldMk cId="410987832" sldId="271"/>
            <ac:spMk id="24" creationId="{C0763A76-9F1C-4FC5-82B7-DD475DA461B2}"/>
          </ac:spMkLst>
        </pc:spChg>
        <pc:spChg chg="add del">
          <ac:chgData name="Jelínek Jan" userId="7efb2ca1-ce1f-4728-8c70-c25a2dac8712" providerId="ADAL" clId="{B8684D2B-BE2F-4B7D-B047-FD824CDF0D68}" dt="2025-12-03T06:24:21.038" v="258" actId="26606"/>
          <ac:spMkLst>
            <pc:docMk/>
            <pc:sldMk cId="410987832" sldId="271"/>
            <ac:spMk id="25" creationId="{E81BF4F6-F2CF-4984-9D14-D6966D92F99F}"/>
          </ac:spMkLst>
        </pc:spChg>
        <pc:spChg chg="add del">
          <ac:chgData name="Jelínek Jan" userId="7efb2ca1-ce1f-4728-8c70-c25a2dac8712" providerId="ADAL" clId="{B8684D2B-BE2F-4B7D-B047-FD824CDF0D68}" dt="2025-12-03T06:24:28.285" v="260" actId="26606"/>
          <ac:spMkLst>
            <pc:docMk/>
            <pc:sldMk cId="410987832" sldId="271"/>
            <ac:spMk id="27" creationId="{2C61293E-6EBE-43EF-A52C-9BEBFD7679D4}"/>
          </ac:spMkLst>
        </pc:spChg>
        <pc:spChg chg="add del">
          <ac:chgData name="Jelínek Jan" userId="7efb2ca1-ce1f-4728-8c70-c25a2dac8712" providerId="ADAL" clId="{B8684D2B-BE2F-4B7D-B047-FD824CDF0D68}" dt="2025-12-03T06:24:28.285" v="260" actId="26606"/>
          <ac:spMkLst>
            <pc:docMk/>
            <pc:sldMk cId="410987832" sldId="271"/>
            <ac:spMk id="28" creationId="{21540236-BFD5-4A9D-8840-4703E7F76825}"/>
          </ac:spMkLst>
        </pc:spChg>
        <pc:picChg chg="add mod">
          <ac:chgData name="Jelínek Jan" userId="7efb2ca1-ce1f-4728-8c70-c25a2dac8712" providerId="ADAL" clId="{B8684D2B-BE2F-4B7D-B047-FD824CDF0D68}" dt="2025-12-03T06:26:16.777" v="272" actId="1076"/>
          <ac:picMkLst>
            <pc:docMk/>
            <pc:sldMk cId="410987832" sldId="271"/>
            <ac:picMk id="4" creationId="{09749B12-7D94-64E0-8060-CF973F6E8CE9}"/>
          </ac:picMkLst>
        </pc:picChg>
        <pc:picChg chg="del">
          <ac:chgData name="Jelínek Jan" userId="7efb2ca1-ce1f-4728-8c70-c25a2dac8712" providerId="ADAL" clId="{B8684D2B-BE2F-4B7D-B047-FD824CDF0D68}" dt="2025-12-03T06:21:59.244" v="245" actId="478"/>
          <ac:picMkLst>
            <pc:docMk/>
            <pc:sldMk cId="410987832" sldId="271"/>
            <ac:picMk id="7" creationId="{EFF80CE8-A97D-89D9-639A-829B017BAEF5}"/>
          </ac:picMkLst>
        </pc:picChg>
        <pc:picChg chg="mod ord">
          <ac:chgData name="Jelínek Jan" userId="7efb2ca1-ce1f-4728-8c70-c25a2dac8712" providerId="ADAL" clId="{B8684D2B-BE2F-4B7D-B047-FD824CDF0D68}" dt="2025-12-03T06:26:05.306" v="269" actId="26606"/>
          <ac:picMkLst>
            <pc:docMk/>
            <pc:sldMk cId="410987832" sldId="271"/>
            <ac:picMk id="8" creationId="{56E86538-D91B-D5AC-9224-0332104AF48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F0D86-656B-4472-8896-B9205A5EE9B6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BE39AA-C04E-4BA5-B9DF-2C32A40100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6595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BE39AA-C04E-4BA5-B9DF-2C32A40100C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031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042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64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7290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1249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24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297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640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054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29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770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024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5881-60BC-4503-B5C4-5F5A774FF41F}" type="datetimeFigureOut">
              <a:rPr lang="cs-CZ" smtClean="0"/>
              <a:t>03.12.2025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5D9BCD-5E08-49C5-8C3D-F4BCF3C803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4061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crdownload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63953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6A413F9-38F6-42F2-8F96-10A69A9079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1425" y="-7511"/>
            <a:ext cx="4591049" cy="688657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8" y="5847592"/>
            <a:ext cx="894891" cy="56828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72EFDA4-75F9-46CB-9887-6AA4EDAD3868}"/>
              </a:ext>
            </a:extLst>
          </p:cNvPr>
          <p:cNvSpPr txBox="1"/>
          <p:nvPr/>
        </p:nvSpPr>
        <p:spPr>
          <a:xfrm>
            <a:off x="650788" y="1188863"/>
            <a:ext cx="658821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Virtuální realita</a:t>
            </a:r>
          </a:p>
          <a:p>
            <a:endParaRPr lang="cs-CZ" b="1" dirty="0"/>
          </a:p>
          <a:p>
            <a:r>
              <a:rPr lang="cs-CZ" dirty="0"/>
              <a:t>3D model města Terezín ve VR – výukový a prezentační nástroj, poskytuje digitální interpretaci historických míst a podporuje moderní digitální vzdělávání. </a:t>
            </a:r>
          </a:p>
        </p:txBody>
      </p:sp>
    </p:spTree>
    <p:extLst>
      <p:ext uri="{BB962C8B-B14F-4D97-AF65-F5344CB8AC3E}">
        <p14:creationId xmlns:p14="http://schemas.microsoft.com/office/powerpoint/2010/main" val="10040303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0EE82BE-A131-4566-810B-51C5A77165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1" y="-30776"/>
            <a:ext cx="4591050" cy="68865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5696923"/>
            <a:ext cx="894891" cy="5682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FBE8247-A6EC-472D-8DA3-ABFFEC375A04}"/>
              </a:ext>
            </a:extLst>
          </p:cNvPr>
          <p:cNvSpPr txBox="1"/>
          <p:nvPr/>
        </p:nvSpPr>
        <p:spPr>
          <a:xfrm>
            <a:off x="650789" y="1161077"/>
            <a:ext cx="60945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Připravované AI projekty DCUK</a:t>
            </a:r>
          </a:p>
          <a:p>
            <a:endParaRPr lang="cs-CZ" b="1" dirty="0"/>
          </a:p>
          <a:p>
            <a:r>
              <a:rPr lang="cs-CZ" dirty="0"/>
              <a:t>– AI podpora pro vývojáře</a:t>
            </a:r>
            <a:br>
              <a:rPr lang="cs-CZ" dirty="0"/>
            </a:br>
            <a:r>
              <a:rPr lang="cs-CZ" dirty="0"/>
              <a:t>– </a:t>
            </a:r>
            <a:r>
              <a:rPr lang="cs-CZ" dirty="0" err="1"/>
              <a:t>AnalytIQ</a:t>
            </a:r>
            <a:r>
              <a:rPr lang="cs-CZ" dirty="0"/>
              <a:t> – AI pro analýzy nad daty</a:t>
            </a:r>
            <a:br>
              <a:rPr lang="cs-CZ" dirty="0"/>
            </a:br>
            <a:r>
              <a:rPr lang="cs-CZ" dirty="0"/>
              <a:t>– Detekce anomálií pomocí AI</a:t>
            </a:r>
            <a:br>
              <a:rPr lang="cs-CZ" dirty="0"/>
            </a:br>
            <a:r>
              <a:rPr lang="cs-CZ" dirty="0"/>
              <a:t>– AI při zpracování finančních dat</a:t>
            </a:r>
            <a:br>
              <a:rPr lang="cs-CZ" dirty="0"/>
            </a:br>
            <a:r>
              <a:rPr lang="cs-CZ" dirty="0"/>
              <a:t>– AI podpora přípravy úředních dokumentů</a:t>
            </a:r>
            <a:br>
              <a:rPr lang="cs-CZ" dirty="0"/>
            </a:br>
            <a:r>
              <a:rPr lang="cs-CZ" dirty="0"/>
              <a:t>– Tvorba záznamů ze sociálního šetření pomocí AI</a:t>
            </a:r>
            <a:br>
              <a:rPr lang="cs-CZ" dirty="0"/>
            </a:br>
            <a:r>
              <a:rPr lang="cs-CZ" dirty="0"/>
              <a:t>– Etické a právní aspekty AI</a:t>
            </a:r>
            <a:br>
              <a:rPr lang="cs-CZ" dirty="0"/>
            </a:br>
            <a:r>
              <a:rPr lang="cs-CZ" dirty="0"/>
              <a:t>– Kompetenční AI centrum</a:t>
            </a:r>
          </a:p>
        </p:txBody>
      </p:sp>
    </p:spTree>
    <p:extLst>
      <p:ext uri="{BB962C8B-B14F-4D97-AF65-F5344CB8AC3E}">
        <p14:creationId xmlns:p14="http://schemas.microsoft.com/office/powerpoint/2010/main" val="2081070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704702" y="308233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dirty="0">
                <a:solidFill>
                  <a:srgbClr val="1B27FF"/>
                </a:solidFill>
                <a:latin typeface="Century Gothic" panose="020B0502020202020204" pitchFamily="34" charset="0"/>
              </a:rPr>
              <a:t>Odbor informatiky a organizačních věcí KÚÚK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011" y="5914267"/>
            <a:ext cx="894891" cy="568288"/>
          </a:xfrm>
          <a:prstGeom prst="rect">
            <a:avLst/>
          </a:prstGeom>
        </p:spPr>
      </p:pic>
      <p:pic>
        <p:nvPicPr>
          <p:cNvPr id="9" name="20251202_1939_New Video_simple_compose_01kbg5s1w9e5bvjfvfjp96qhje">
            <a:hlinkClick r:id="" action="ppaction://media"/>
            <a:extLst>
              <a:ext uri="{FF2B5EF4-FFF2-40B4-BE49-F238E27FC236}">
                <a16:creationId xmlns:a16="http://schemas.microsoft.com/office/drawing/2014/main" id="{A6F81630-30B2-4897-8679-9372C30342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77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6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>
            <a:extLst>
              <a:ext uri="{FF2B5EF4-FFF2-40B4-BE49-F238E27FC236}">
                <a16:creationId xmlns:a16="http://schemas.microsoft.com/office/drawing/2014/main" id="{3D495B97-D770-4391-A168-9B2A6952D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5" y="0"/>
            <a:ext cx="4573741" cy="686061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5742817"/>
            <a:ext cx="894891" cy="568288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0F9926F-9390-478B-AC3A-A308E208D155}"/>
              </a:ext>
            </a:extLst>
          </p:cNvPr>
          <p:cNvSpPr txBox="1"/>
          <p:nvPr/>
        </p:nvSpPr>
        <p:spPr>
          <a:xfrm>
            <a:off x="650789" y="1332153"/>
            <a:ext cx="61549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/>
              <a:t>Virtuální AI asistent Ústeckého kraje – chatbot „ÚK Bot“</a:t>
            </a:r>
          </a:p>
          <a:p>
            <a:endParaRPr lang="cs-CZ" b="1"/>
          </a:p>
          <a:p>
            <a:r>
              <a:rPr lang="cs-CZ"/>
              <a:t>AI chatbot na webu Ústeckého kraje, který pomáhá s orientací, doporučuje kontaktní osoby a zrychluje vyhledávání informací. Probíhá přechod na novou technologii do konce roku 2025.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081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7CA20C4-5C36-4480-AD1E-3918D4BAB5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937" y="-9097"/>
            <a:ext cx="4578064" cy="686709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5809492"/>
            <a:ext cx="894891" cy="56828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D53AE16-D33F-498C-93EC-BEB9D8512F32}"/>
              </a:ext>
            </a:extLst>
          </p:cNvPr>
          <p:cNvSpPr txBox="1"/>
          <p:nvPr/>
        </p:nvSpPr>
        <p:spPr>
          <a:xfrm>
            <a:off x="650789" y="1207070"/>
            <a:ext cx="60945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>
                <a:latin typeface="Century Gothic" panose="020B0502020202020204" pitchFamily="34" charset="0"/>
              </a:rPr>
              <a:t>Hlasový AI asistent – voicebot</a:t>
            </a:r>
          </a:p>
          <a:p>
            <a:endParaRPr lang="cs-CZ" b="1">
              <a:latin typeface="Century Gothic" panose="020B0502020202020204" pitchFamily="34" charset="0"/>
            </a:endParaRPr>
          </a:p>
          <a:p>
            <a:r>
              <a:rPr lang="cs-CZ">
                <a:latin typeface="Century Gothic" panose="020B0502020202020204" pitchFamily="34" charset="0"/>
              </a:rPr>
              <a:t>AI voicebot určený pro přepojování hovorů, orientaci v tématech a předávání kontaktů či informací přes SMS. Plný provoz od začátku roku 2026.</a:t>
            </a:r>
            <a:endParaRPr lang="cs-CZ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703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C7CFA3D-B200-499B-85D9-0A8DA81ECD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927" y="0"/>
            <a:ext cx="457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5838067"/>
            <a:ext cx="894891" cy="5682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7F253F2-3B3D-400D-939A-DFC874AFAB82}"/>
              </a:ext>
            </a:extLst>
          </p:cNvPr>
          <p:cNvSpPr txBox="1"/>
          <p:nvPr/>
        </p:nvSpPr>
        <p:spPr>
          <a:xfrm>
            <a:off x="650789" y="1154834"/>
            <a:ext cx="60945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/>
              <a:t>Robotizace procesů na Ústeckém kraji</a:t>
            </a:r>
          </a:p>
          <a:p>
            <a:endParaRPr lang="cs-CZ" b="1"/>
          </a:p>
          <a:p>
            <a:r>
              <a:rPr lang="cs-CZ"/>
              <a:t>Projekt robotizace 10 vybraných procesů – automatizace rutinních činností, úspora času zaměstnanců, eliminace chyb a zrychlování procesů. Do konce roku 2025 zavedeny první 2 procesy.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5975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47AD8-35AB-8C7D-35DC-F4B554A11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706184AB-2B6A-D3DE-3D9E-03267E62B15B}"/>
              </a:ext>
            </a:extLst>
          </p:cNvPr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  <a:endParaRPr lang="cs-CZ" sz="1600" dirty="0">
              <a:solidFill>
                <a:srgbClr val="010FFF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6E86538-D91B-D5AC-9224-0332104AF4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5838067"/>
            <a:ext cx="894891" cy="5682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B413BA1-FBDA-BF9F-66CA-4AE8036DFDE5}"/>
              </a:ext>
            </a:extLst>
          </p:cNvPr>
          <p:cNvSpPr txBox="1"/>
          <p:nvPr/>
        </p:nvSpPr>
        <p:spPr>
          <a:xfrm>
            <a:off x="650789" y="1154834"/>
            <a:ext cx="60945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Zavádění AI na krajském úřadě</a:t>
            </a:r>
          </a:p>
          <a:p>
            <a:endParaRPr lang="cs-CZ" b="1" dirty="0"/>
          </a:p>
          <a:p>
            <a:r>
              <a:rPr lang="cs-CZ" dirty="0"/>
              <a:t>Nejprve proběhne klasifikace dokumentů a budou upravena pravidla pro používání AI. Následně na každém odboru bude AI nasazena pro 1-2 zaměstnance, který bude i pravidelně proškolován.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9749B12-7D94-64E0-8060-CF973F6E8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78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C1E77FD3-8187-4BB8-9D7C-512E224C9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0"/>
            <a:ext cx="4578635" cy="686795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5838067"/>
            <a:ext cx="894891" cy="56828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A618F9F-50E0-4484-80AA-1B6F45C1F225}"/>
              </a:ext>
            </a:extLst>
          </p:cNvPr>
          <p:cNvSpPr txBox="1"/>
          <p:nvPr/>
        </p:nvSpPr>
        <p:spPr>
          <a:xfrm>
            <a:off x="650789" y="1189817"/>
            <a:ext cx="609456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AI kabinety pro střední školy</a:t>
            </a:r>
          </a:p>
          <a:p>
            <a:endParaRPr lang="cs-CZ" b="1" dirty="0"/>
          </a:p>
          <a:p>
            <a:r>
              <a:rPr lang="cs-CZ" dirty="0"/>
              <a:t>Skupiny učitelů vedené AI praktiky, jejichž cílem je zapojení AI do výuky napříč předměty a standardní využívání AI pedagogy. Nyní funguje 7 kabinetů.</a:t>
            </a:r>
          </a:p>
        </p:txBody>
      </p:sp>
    </p:spTree>
    <p:extLst>
      <p:ext uri="{BB962C8B-B14F-4D97-AF65-F5344CB8AC3E}">
        <p14:creationId xmlns:p14="http://schemas.microsoft.com/office/powerpoint/2010/main" val="612476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8D3C087-DA58-48DC-A63C-33A197010D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494" y="0"/>
            <a:ext cx="457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5723767"/>
            <a:ext cx="894891" cy="5682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9FF2DBDC-D4B0-4482-BC1D-3BF8D2306D9A}"/>
              </a:ext>
            </a:extLst>
          </p:cNvPr>
          <p:cNvSpPr txBox="1"/>
          <p:nvPr/>
        </p:nvSpPr>
        <p:spPr>
          <a:xfrm>
            <a:off x="650789" y="1207546"/>
            <a:ext cx="60945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Podpora pedagogů ve využívání AI</a:t>
            </a:r>
          </a:p>
          <a:p>
            <a:endParaRPr lang="cs-CZ" b="1" dirty="0"/>
          </a:p>
          <a:p>
            <a:r>
              <a:rPr lang="cs-CZ" dirty="0"/>
              <a:t>Učitelé a ředitelé škol mají pravidelné školení a workshopy zaměřené na praktické využívání AI ve výuce i mimo ni.</a:t>
            </a:r>
          </a:p>
        </p:txBody>
      </p:sp>
    </p:spTree>
    <p:extLst>
      <p:ext uri="{BB962C8B-B14F-4D97-AF65-F5344CB8AC3E}">
        <p14:creationId xmlns:p14="http://schemas.microsoft.com/office/powerpoint/2010/main" val="820395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EB8730EA-8B70-40E2-9C9B-CEE4AB25A6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25" y="-1"/>
            <a:ext cx="4575460" cy="686319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9" y="5885692"/>
            <a:ext cx="894891" cy="56828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E34E9FF-72A7-405F-8724-16711A898B9B}"/>
              </a:ext>
            </a:extLst>
          </p:cNvPr>
          <p:cNvSpPr txBox="1"/>
          <p:nvPr/>
        </p:nvSpPr>
        <p:spPr>
          <a:xfrm>
            <a:off x="650788" y="1189817"/>
            <a:ext cx="637866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AI a VR do středních škol Ústeckého kraje</a:t>
            </a:r>
          </a:p>
          <a:p>
            <a:endParaRPr lang="cs-CZ" b="1" dirty="0"/>
          </a:p>
          <a:p>
            <a:r>
              <a:rPr lang="cs-CZ" dirty="0"/>
              <a:t>Komplexní projekt rozšíření AI a VR – vybavení škol AI licencemi, technikou, metodická podpora a hybridní učebny na všech školách.</a:t>
            </a:r>
          </a:p>
        </p:txBody>
      </p:sp>
    </p:spTree>
    <p:extLst>
      <p:ext uri="{BB962C8B-B14F-4D97-AF65-F5344CB8AC3E}">
        <p14:creationId xmlns:p14="http://schemas.microsoft.com/office/powerpoint/2010/main" val="2288053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976A4A1-74D7-4D9D-BEC7-1265819BD1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483" y="0"/>
            <a:ext cx="4572000" cy="6858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0789" y="308233"/>
            <a:ext cx="4357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010FFF"/>
                </a:solidFill>
                <a:latin typeface="Century Gothic" panose="020B0502020202020204" pitchFamily="34" charset="0"/>
              </a:rPr>
              <a:t>AI projekty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8" y="5838067"/>
            <a:ext cx="894891" cy="56828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1221D23E-8CFA-4B84-8ABF-1783436A8713}"/>
              </a:ext>
            </a:extLst>
          </p:cNvPr>
          <p:cNvSpPr txBox="1"/>
          <p:nvPr/>
        </p:nvSpPr>
        <p:spPr>
          <a:xfrm>
            <a:off x="650788" y="1190294"/>
            <a:ext cx="64358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/>
              <a:t>Office 365 – využití nástroje </a:t>
            </a:r>
            <a:r>
              <a:rPr lang="cs-CZ" b="1" dirty="0" err="1"/>
              <a:t>Copilot</a:t>
            </a:r>
            <a:endParaRPr lang="cs-CZ" b="1" dirty="0"/>
          </a:p>
          <a:p>
            <a:endParaRPr lang="cs-CZ" b="1" dirty="0"/>
          </a:p>
          <a:p>
            <a:r>
              <a:rPr lang="cs-CZ" dirty="0"/>
              <a:t>Zavedení Microsoft 365 přináší AI nástroje (</a:t>
            </a:r>
            <a:r>
              <a:rPr lang="cs-CZ" dirty="0" err="1"/>
              <a:t>Copilot</a:t>
            </a:r>
            <a:r>
              <a:rPr lang="cs-CZ" dirty="0"/>
              <a:t>) pro zvýšení produktivity, práci s dokumenty a možnost efektivní komunikace.</a:t>
            </a:r>
          </a:p>
        </p:txBody>
      </p:sp>
    </p:spTree>
    <p:extLst>
      <p:ext uri="{BB962C8B-B14F-4D97-AF65-F5344CB8AC3E}">
        <p14:creationId xmlns:p14="http://schemas.microsoft.com/office/powerpoint/2010/main" val="26738294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366</Words>
  <Application>Microsoft Office PowerPoint</Application>
  <PresentationFormat>Širokoúhlá obrazovka</PresentationFormat>
  <Paragraphs>43</Paragraphs>
  <Slides>13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Century Gothic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Nový Jan</dc:creator>
  <cp:lastModifiedBy>Jelínek Jan</cp:lastModifiedBy>
  <cp:revision>33</cp:revision>
  <dcterms:created xsi:type="dcterms:W3CDTF">2023-01-12T13:43:47Z</dcterms:created>
  <dcterms:modified xsi:type="dcterms:W3CDTF">2025-12-03T06:28:16Z</dcterms:modified>
</cp:coreProperties>
</file>